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6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3014-DDC1-2B47-BE03-1E7958654B64}" type="datetimeFigureOut">
              <a:rPr lang="en-US" smtClean="0"/>
              <a:t>3/6/15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1F6D7-6C11-8A49-89AC-444D946C0A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r="6178"/>
          <a:stretch>
            <a:fillRect/>
          </a:stretch>
        </p:blipFill>
        <p:spPr>
          <a:xfrm>
            <a:off x="0" y="0"/>
            <a:ext cx="9234000" cy="6870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rcRect r="6178"/>
          <a:stretch>
            <a:fillRect/>
          </a:stretch>
        </p:blipFill>
        <p:spPr>
          <a:xfrm>
            <a:off x="0" y="0"/>
            <a:ext cx="9234000" cy="6870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The Good Book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Laferton</dc:creator>
  <cp:lastModifiedBy>Carl Laferton</cp:lastModifiedBy>
  <cp:revision>1</cp:revision>
  <dcterms:created xsi:type="dcterms:W3CDTF">2015-03-06T16:42:28Z</dcterms:created>
  <dcterms:modified xsi:type="dcterms:W3CDTF">2015-03-06T16:45:06Z</dcterms:modified>
</cp:coreProperties>
</file>